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Pays-Bas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8001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Ibiza (ES),Mallorca (ES),Corfu (GR)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Sitges (ES),Cefalù (IT),Agadir (MA)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Agadir (MA),Arcachon (FR),Sitges (ES)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Saalbach (AT),Flachau (AT),Chamonix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Kitzbuhel (AT),Val Gardena (IT),Samoëns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Megève (FR),Méribel (FR),Schladming (AT)</a:t>
                      </a:r>
                    </a:p>
                  </a:txBody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(FR),Barcelona (ES),London 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(FR),Dijon (FR),Milano (IT)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(FR),Lisbon (PT),Milano (IT)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Pays-Bas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mensuelle Pays-Bas Barcelona (E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Pays-Bas London (GB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42429"/>
          </a:xfrm>
          <a:prstGeom prst="rect">
            <a:avLst/>
          </a:prstGeom>
        </p:spPr>
      </p:pic>
      <p:pic>
        <p:nvPicPr>
          <p:cNvPr id="8" name="Picture 7" descr="Evolution mensuelle Pays-Bas Lisbon (PT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mensuelle Pays-Bas Roma (I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mensuelle Pays-Bas Berlin (DE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97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97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Pays-Bas Ibiza (ES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Pays-Bas Mallorca (E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Pays-Bas Corfu (G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Pays-Bas Santorini Island (G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mensuelle Pays-Bas Málaga (ES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3208"/>
          </a:xfrm>
          <a:prstGeom prst="rect">
            <a:avLst/>
          </a:prstGeom>
        </p:spPr>
      </p:pic>
      <p:pic>
        <p:nvPicPr>
          <p:cNvPr id="10" name="Picture 9" descr="Evolution mensuelle Pays-Bas Benidorm (E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06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84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29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Pays-Bas Saalbach (AT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Pays-Bas Flachau (AT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Pays-Bas Mayrhofen (AT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Pays-Bas Alpe d Hue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mensuelle Pays-Bas Chamonix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mensuelle Pays-Bas Zillertal (A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06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496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49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